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8" roundtripDataSignature="AMtx7mjyOrqpLYtHUQANDcjhYhanbUbY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aa4440a733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aa4440a73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aa4440a733_1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aa4440ab2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aa4440ab2f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a4440a733_1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aa4440a73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aa4440a733_1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 txBox="1"/>
          <p:nvPr>
            <p:ph type="ctrTitle"/>
          </p:nvPr>
        </p:nvSpPr>
        <p:spPr>
          <a:xfrm>
            <a:off x="379002" y="396621"/>
            <a:ext cx="3220541" cy="29812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" type="subTitle"/>
          </p:nvPr>
        </p:nvSpPr>
        <p:spPr>
          <a:xfrm>
            <a:off x="458831" y="3589015"/>
            <a:ext cx="2146484" cy="10723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Closing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/>
          <p:nvPr>
            <p:ph type="ctrTitle"/>
          </p:nvPr>
        </p:nvSpPr>
        <p:spPr>
          <a:xfrm>
            <a:off x="473264" y="404484"/>
            <a:ext cx="7866403" cy="4709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0" type="dt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1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/>
          <p:nvPr>
            <p:ph type="ctrTitle"/>
          </p:nvPr>
        </p:nvSpPr>
        <p:spPr>
          <a:xfrm>
            <a:off x="711803" y="588362"/>
            <a:ext cx="7117676" cy="2988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cap="none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" type="subTitle"/>
          </p:nvPr>
        </p:nvSpPr>
        <p:spPr>
          <a:xfrm>
            <a:off x="711803" y="3584814"/>
            <a:ext cx="7117676" cy="11514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 Slid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ctrTitle"/>
          </p:nvPr>
        </p:nvSpPr>
        <p:spPr>
          <a:xfrm>
            <a:off x="711803" y="588362"/>
            <a:ext cx="7117676" cy="2988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" type="subTitle"/>
          </p:nvPr>
        </p:nvSpPr>
        <p:spPr>
          <a:xfrm>
            <a:off x="711803" y="3584814"/>
            <a:ext cx="7117676" cy="11514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4">
  <p:cSld name="1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ctrTitle"/>
          </p:nvPr>
        </p:nvSpPr>
        <p:spPr>
          <a:xfrm>
            <a:off x="3956774" y="4296434"/>
            <a:ext cx="5252541" cy="1262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subTitle"/>
          </p:nvPr>
        </p:nvSpPr>
        <p:spPr>
          <a:xfrm>
            <a:off x="3956774" y="5769428"/>
            <a:ext cx="2146484" cy="5690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 4">
  <p:cSld name="2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5"/>
          <p:cNvSpPr txBox="1"/>
          <p:nvPr>
            <p:ph type="ctrTitle"/>
          </p:nvPr>
        </p:nvSpPr>
        <p:spPr>
          <a:xfrm>
            <a:off x="3739059" y="4276751"/>
            <a:ext cx="5252541" cy="1262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" type="subTitle"/>
          </p:nvPr>
        </p:nvSpPr>
        <p:spPr>
          <a:xfrm>
            <a:off x="3739059" y="5787823"/>
            <a:ext cx="2146484" cy="5361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 4">
  <p:cSld name="3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ctrTitle"/>
          </p:nvPr>
        </p:nvSpPr>
        <p:spPr>
          <a:xfrm>
            <a:off x="154030" y="517551"/>
            <a:ext cx="3438255" cy="2639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subTitle"/>
          </p:nvPr>
        </p:nvSpPr>
        <p:spPr>
          <a:xfrm>
            <a:off x="154030" y="3588909"/>
            <a:ext cx="2146484" cy="5361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 4">
  <p:cSld name="4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7"/>
          <p:cNvSpPr txBox="1"/>
          <p:nvPr>
            <p:ph type="ctrTitle"/>
          </p:nvPr>
        </p:nvSpPr>
        <p:spPr>
          <a:xfrm>
            <a:off x="154030" y="1189089"/>
            <a:ext cx="4947741" cy="152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" type="subTitle"/>
          </p:nvPr>
        </p:nvSpPr>
        <p:spPr>
          <a:xfrm>
            <a:off x="154030" y="3059137"/>
            <a:ext cx="2146484" cy="5361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 4">
  <p:cSld name="5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8"/>
          <p:cNvSpPr txBox="1"/>
          <p:nvPr>
            <p:ph type="ctrTitle"/>
          </p:nvPr>
        </p:nvSpPr>
        <p:spPr>
          <a:xfrm>
            <a:off x="3644716" y="4237089"/>
            <a:ext cx="4947741" cy="152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" type="subTitle"/>
          </p:nvPr>
        </p:nvSpPr>
        <p:spPr>
          <a:xfrm>
            <a:off x="3644716" y="5859440"/>
            <a:ext cx="2146484" cy="5361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 4">
  <p:cSld name="6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9"/>
          <p:cNvSpPr txBox="1"/>
          <p:nvPr>
            <p:ph type="ctrTitle"/>
          </p:nvPr>
        </p:nvSpPr>
        <p:spPr>
          <a:xfrm>
            <a:off x="3644716" y="4237089"/>
            <a:ext cx="4947741" cy="152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1" type="subTitle"/>
          </p:nvPr>
        </p:nvSpPr>
        <p:spPr>
          <a:xfrm>
            <a:off x="3644716" y="5859440"/>
            <a:ext cx="2146484" cy="5361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 4">
  <p:cSld name="7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0"/>
          <p:cNvSpPr txBox="1"/>
          <p:nvPr>
            <p:ph type="ctrTitle"/>
          </p:nvPr>
        </p:nvSpPr>
        <p:spPr>
          <a:xfrm>
            <a:off x="3644716" y="4237089"/>
            <a:ext cx="4947741" cy="152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0"/>
          <p:cNvSpPr txBox="1"/>
          <p:nvPr>
            <p:ph idx="1" type="subTitle"/>
          </p:nvPr>
        </p:nvSpPr>
        <p:spPr>
          <a:xfrm>
            <a:off x="3644716" y="5859440"/>
            <a:ext cx="2146484" cy="5361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61950" lvl="1" marL="914400" algn="l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42900" lvl="4" marL="228600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0" type="dt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2" type="sldNum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ote/Section slide 3" showMasterSp="0">
  <p:cSld name="1_Quote/Section slid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1"/>
          <p:cNvSpPr txBox="1"/>
          <p:nvPr>
            <p:ph type="ctrTitle"/>
          </p:nvPr>
        </p:nvSpPr>
        <p:spPr>
          <a:xfrm>
            <a:off x="473264" y="719668"/>
            <a:ext cx="8103469" cy="17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b="1" sz="65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1"/>
          <p:cNvSpPr txBox="1"/>
          <p:nvPr>
            <p:ph idx="10" type="dt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1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Quote/Section slide 3" showMasterSp="0">
  <p:cSld name="2_Quote/Section slid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2"/>
          <p:cNvSpPr txBox="1"/>
          <p:nvPr>
            <p:ph type="ctrTitle"/>
          </p:nvPr>
        </p:nvSpPr>
        <p:spPr>
          <a:xfrm>
            <a:off x="473264" y="719668"/>
            <a:ext cx="8103469" cy="17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b="1" sz="65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2"/>
          <p:cNvSpPr txBox="1"/>
          <p:nvPr>
            <p:ph idx="10" type="dt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2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Quote/Section slide 3" showMasterSp="0">
  <p:cSld name="3_Quote/Section slid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3"/>
          <p:cNvSpPr txBox="1"/>
          <p:nvPr>
            <p:ph idx="10" type="dt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3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vertical img">
  <p:cSld name="Content 2 vertical img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/>
          <p:nvPr>
            <p:ph idx="2" type="pic"/>
          </p:nvPr>
        </p:nvSpPr>
        <p:spPr>
          <a:xfrm>
            <a:off x="5397354" y="1465537"/>
            <a:ext cx="3746646" cy="5392463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4" name="Google Shape;24;p14"/>
          <p:cNvSpPr txBox="1"/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365567" y="1472184"/>
            <a:ext cx="4783746" cy="4212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61950" lvl="1" marL="914400" algn="l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42900" lvl="4" marL="228600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0" type="dt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horizontal img">
  <p:cSld name="Content 3 horizontal img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/>
          <p:nvPr>
            <p:ph idx="2" type="pic"/>
          </p:nvPr>
        </p:nvSpPr>
        <p:spPr>
          <a:xfrm>
            <a:off x="3804114" y="1465320"/>
            <a:ext cx="5339886" cy="4229423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0" name="Google Shape;30;p15"/>
          <p:cNvSpPr txBox="1"/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body"/>
          </p:nvPr>
        </p:nvSpPr>
        <p:spPr>
          <a:xfrm>
            <a:off x="365568" y="1472184"/>
            <a:ext cx="3117135" cy="4222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61950" lvl="1" marL="914400" algn="l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42900" lvl="4" marL="228600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0" type="dt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1" showMasterSp="0">
  <p:cSld name="Image Slid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/>
          <p:nvPr>
            <p:ph idx="2" type="pic"/>
          </p:nvPr>
        </p:nvSpPr>
        <p:spPr>
          <a:xfrm>
            <a:off x="-11152" y="-7340"/>
            <a:ext cx="9155151" cy="572645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6" name="Google Shape;36;p16"/>
          <p:cNvSpPr txBox="1"/>
          <p:nvPr>
            <p:ph idx="10" type="dt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2" showMasterSp="0">
  <p:cSld name="Image Slid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>
            <p:ph idx="2" type="pic"/>
          </p:nvPr>
        </p:nvSpPr>
        <p:spPr>
          <a:xfrm>
            <a:off x="2897109" y="845779"/>
            <a:ext cx="6246892" cy="6012221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0" name="Google Shape;40;p17"/>
          <p:cNvSpPr/>
          <p:nvPr>
            <p:ph idx="3" type="pic"/>
          </p:nvPr>
        </p:nvSpPr>
        <p:spPr>
          <a:xfrm>
            <a:off x="1" y="0"/>
            <a:ext cx="3512247" cy="548888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1" name="Google Shape;41;p17"/>
          <p:cNvSpPr txBox="1"/>
          <p:nvPr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3" showMasterSp="0">
  <p:cSld name="Image Slid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/>
          <p:nvPr>
            <p:ph idx="2" type="pic"/>
          </p:nvPr>
        </p:nvSpPr>
        <p:spPr>
          <a:xfrm>
            <a:off x="1" y="0"/>
            <a:ext cx="5923198" cy="562785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6" name="Google Shape;46;p18"/>
          <p:cNvSpPr/>
          <p:nvPr>
            <p:ph idx="3" type="pic"/>
          </p:nvPr>
        </p:nvSpPr>
        <p:spPr>
          <a:xfrm>
            <a:off x="4921116" y="0"/>
            <a:ext cx="4222883" cy="290689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7" name="Google Shape;47;p18"/>
          <p:cNvSpPr/>
          <p:nvPr>
            <p:ph idx="4" type="pic"/>
          </p:nvPr>
        </p:nvSpPr>
        <p:spPr>
          <a:xfrm>
            <a:off x="4038093" y="3214455"/>
            <a:ext cx="5105905" cy="364354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8" name="Google Shape;48;p18"/>
          <p:cNvSpPr txBox="1"/>
          <p:nvPr>
            <p:ph idx="10" type="dt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/Section slide 1" showMasterSp="0">
  <p:cSld name="Quote/Section slid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type="ctrTitle"/>
          </p:nvPr>
        </p:nvSpPr>
        <p:spPr>
          <a:xfrm>
            <a:off x="473264" y="719668"/>
            <a:ext cx="8103469" cy="514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b="1" sz="65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0" type="dt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/Section slide 3" showMasterSp="0">
  <p:cSld name="Quote/Section slid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ctrTitle"/>
          </p:nvPr>
        </p:nvSpPr>
        <p:spPr>
          <a:xfrm>
            <a:off x="473264" y="719668"/>
            <a:ext cx="8103469" cy="514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b="1" sz="65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0" type="dt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1950" lvl="1" marL="914400" marR="0" rtl="0" algn="l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23850" lvl="4" marL="22860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CA9E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6464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2" type="sldNum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>
            <p:ph type="ctrTitle"/>
          </p:nvPr>
        </p:nvSpPr>
        <p:spPr>
          <a:xfrm>
            <a:off x="379002" y="396621"/>
            <a:ext cx="3220541" cy="29812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/>
              <a:t>Data Mining in </a:t>
            </a:r>
            <a:endParaRPr/>
          </a:p>
          <a:p>
            <a:pPr indent="0" lvl="0" marL="0" rt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/>
              <a:t>Retail Insutry</a:t>
            </a:r>
            <a:endParaRPr/>
          </a:p>
        </p:txBody>
      </p:sp>
      <p:sp>
        <p:nvSpPr>
          <p:cNvPr id="106" name="Google Shape;106;p1"/>
          <p:cNvSpPr txBox="1"/>
          <p:nvPr>
            <p:ph idx="1" type="subTitle"/>
          </p:nvPr>
        </p:nvSpPr>
        <p:spPr>
          <a:xfrm>
            <a:off x="458831" y="3589015"/>
            <a:ext cx="2146484" cy="10723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aa4440a733_1_16"/>
          <p:cNvSpPr/>
          <p:nvPr>
            <p:ph idx="2" type="pic"/>
          </p:nvPr>
        </p:nvSpPr>
        <p:spPr>
          <a:xfrm>
            <a:off x="1" y="0"/>
            <a:ext cx="5923200" cy="5628000"/>
          </a:xfrm>
          <a:prstGeom prst="rect">
            <a:avLst/>
          </a:prstGeom>
        </p:spPr>
      </p:sp>
      <p:sp>
        <p:nvSpPr>
          <p:cNvPr id="184" name="Google Shape;184;g1aa4440a733_1_16"/>
          <p:cNvSpPr/>
          <p:nvPr>
            <p:ph idx="3" type="pic"/>
          </p:nvPr>
        </p:nvSpPr>
        <p:spPr>
          <a:xfrm>
            <a:off x="4921116" y="0"/>
            <a:ext cx="4222800" cy="2907000"/>
          </a:xfrm>
          <a:prstGeom prst="rect">
            <a:avLst/>
          </a:prstGeom>
        </p:spPr>
      </p:sp>
      <p:sp>
        <p:nvSpPr>
          <p:cNvPr id="185" name="Google Shape;185;g1aa4440a733_1_16"/>
          <p:cNvSpPr/>
          <p:nvPr>
            <p:ph idx="4" type="pic"/>
          </p:nvPr>
        </p:nvSpPr>
        <p:spPr>
          <a:xfrm>
            <a:off x="4038093" y="3214455"/>
            <a:ext cx="5106000" cy="3643500"/>
          </a:xfrm>
          <a:prstGeom prst="rect">
            <a:avLst/>
          </a:prstGeom>
        </p:spPr>
      </p:sp>
      <p:sp>
        <p:nvSpPr>
          <p:cNvPr id="186" name="Google Shape;186;g1aa4440a733_1_16"/>
          <p:cNvSpPr txBox="1"/>
          <p:nvPr>
            <p:ph idx="12" type="sldNum"/>
          </p:nvPr>
        </p:nvSpPr>
        <p:spPr>
          <a:xfrm>
            <a:off x="8149167" y="6155266"/>
            <a:ext cx="654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7" name="Google Shape;187;g1aa4440a733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62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a4440ab2f_0_8"/>
          <p:cNvSpPr txBox="1"/>
          <p:nvPr>
            <p:ph type="title"/>
          </p:nvPr>
        </p:nvSpPr>
        <p:spPr>
          <a:xfrm>
            <a:off x="365568" y="392415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Future Scope of Work:</a:t>
            </a:r>
            <a:r>
              <a:rPr lang="en-US"/>
              <a:t>	</a:t>
            </a:r>
            <a:endParaRPr/>
          </a:p>
        </p:txBody>
      </p:sp>
      <p:sp>
        <p:nvSpPr>
          <p:cNvPr id="193" name="Google Shape;193;g1aa4440ab2f_0_8"/>
          <p:cNvSpPr txBox="1"/>
          <p:nvPr>
            <p:ph idx="1" type="body"/>
          </p:nvPr>
        </p:nvSpPr>
        <p:spPr>
          <a:xfrm>
            <a:off x="277498" y="1462275"/>
            <a:ext cx="8444700" cy="42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Look for other variables’ dependency on the Weekly sales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Apply other Time-series based algorithms such as Exponential Smoothing and Seasonal trend Analysis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Calculate AIC for the existing ARIMA Model which is a goodness fit of the model mathematically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Calculate various Accuracy Metrics for this ARIMA Model such as Mean Error, Mean Percentage Error, Mean Min-max Error, etc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Try to build Auto ARIMA Model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194" name="Google Shape;194;g1aa4440ab2f_0_8"/>
          <p:cNvSpPr txBox="1"/>
          <p:nvPr>
            <p:ph idx="10" type="dt"/>
          </p:nvPr>
        </p:nvSpPr>
        <p:spPr>
          <a:xfrm>
            <a:off x="5873743" y="6155267"/>
            <a:ext cx="247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5, 2022       |</a:t>
            </a:r>
            <a:endParaRPr/>
          </a:p>
        </p:txBody>
      </p:sp>
      <p:sp>
        <p:nvSpPr>
          <p:cNvPr id="195" name="Google Shape;195;g1aa4440ab2f_0_8"/>
          <p:cNvSpPr txBox="1"/>
          <p:nvPr>
            <p:ph idx="12" type="sldNum"/>
          </p:nvPr>
        </p:nvSpPr>
        <p:spPr>
          <a:xfrm>
            <a:off x="8149167" y="6155266"/>
            <a:ext cx="65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 txBox="1"/>
          <p:nvPr>
            <p:ph type="ctrTitle"/>
          </p:nvPr>
        </p:nvSpPr>
        <p:spPr>
          <a:xfrm>
            <a:off x="473264" y="719668"/>
            <a:ext cx="8103469" cy="514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</a:pPr>
            <a:r>
              <a:rPr lang="en-US"/>
              <a:t>         Thank you</a:t>
            </a:r>
            <a:endParaRPr/>
          </a:p>
        </p:txBody>
      </p:sp>
      <p:sp>
        <p:nvSpPr>
          <p:cNvPr id="201" name="Google Shape;201;p9"/>
          <p:cNvSpPr txBox="1"/>
          <p:nvPr>
            <p:ph idx="10" type="dt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5, 2022</a:t>
            </a:r>
            <a:endParaRPr/>
          </a:p>
        </p:txBody>
      </p:sp>
      <p:sp>
        <p:nvSpPr>
          <p:cNvPr id="202" name="Google Shape;202;p9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/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Data Mining</a:t>
            </a:r>
            <a:endParaRPr/>
          </a:p>
        </p:txBody>
      </p:sp>
      <p:sp>
        <p:nvSpPr>
          <p:cNvPr id="112" name="Google Shape;112;p2"/>
          <p:cNvSpPr txBox="1"/>
          <p:nvPr>
            <p:ph idx="1" type="body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1649" lvl="0" marL="2303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t/>
            </a:r>
            <a:endParaRPr/>
          </a:p>
          <a:p>
            <a:pPr indent="-71649" lvl="0" marL="2303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t/>
            </a:r>
            <a:endParaRPr/>
          </a:p>
          <a:p>
            <a:pPr indent="-71649" lvl="0" marL="2303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t/>
            </a:r>
            <a:endParaRPr/>
          </a:p>
          <a:p>
            <a:pPr indent="-71649" lvl="0" marL="1601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/>
              <a:t>Name: Ammrit Preet Kaur Tuteja	</a:t>
            </a:r>
            <a:endParaRPr/>
          </a:p>
          <a:p>
            <a:pPr indent="-71649" lvl="0" marL="1601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/>
              <a:t>Student ID: 501037031</a:t>
            </a:r>
            <a:endParaRPr/>
          </a:p>
          <a:p>
            <a:pPr indent="-71649" lvl="0" marL="1601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/>
              <a:t>Supervisor: Dr. Tamer</a:t>
            </a:r>
            <a:endParaRPr/>
          </a:p>
          <a:p>
            <a:pPr indent="-71650" lvl="0" marL="23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t/>
            </a:r>
            <a:endParaRPr/>
          </a:p>
        </p:txBody>
      </p:sp>
      <p:sp>
        <p:nvSpPr>
          <p:cNvPr id="113" name="Google Shape;113;p2"/>
          <p:cNvSpPr txBox="1"/>
          <p:nvPr>
            <p:ph idx="10" type="dt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5, 2022     </a:t>
            </a:r>
            <a:r>
              <a:rPr lang="en-US"/>
              <a:t>    |</a:t>
            </a:r>
            <a:endParaRPr/>
          </a:p>
        </p:txBody>
      </p:sp>
      <p:sp>
        <p:nvSpPr>
          <p:cNvPr id="114" name="Google Shape;114;p2"/>
          <p:cNvSpPr txBox="1"/>
          <p:nvPr>
            <p:ph idx="12" type="sldNum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/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20" name="Google Shape;120;p3"/>
          <p:cNvSpPr txBox="1"/>
          <p:nvPr>
            <p:ph idx="1" type="body"/>
          </p:nvPr>
        </p:nvSpPr>
        <p:spPr>
          <a:xfrm>
            <a:off x="365567" y="1472184"/>
            <a:ext cx="4783746" cy="4212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Retail Dataset which has 3 spreadsheets as below:</a:t>
            </a:r>
            <a:endParaRPr/>
          </a:p>
          <a:p>
            <a:pPr indent="-3754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Stores - 45 stores indicating the type and size of the store.  </a:t>
            </a:r>
            <a:endParaRPr/>
          </a:p>
          <a:p>
            <a:pPr indent="-3754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Features - Temperature, fuel prices, markdowns, employment status and consumer price index.</a:t>
            </a:r>
            <a:endParaRPr/>
          </a:p>
          <a:p>
            <a:pPr indent="-3754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Weekly sales for a particular store and department and whether it is a holiday season week or not.</a:t>
            </a:r>
            <a:br>
              <a:rPr lang="en-US"/>
            </a:br>
            <a:endParaRPr/>
          </a:p>
        </p:txBody>
      </p:sp>
      <p:sp>
        <p:nvSpPr>
          <p:cNvPr id="121" name="Google Shape;121;p3"/>
          <p:cNvSpPr txBox="1"/>
          <p:nvPr>
            <p:ph idx="10" type="dt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5, 2022     </a:t>
            </a:r>
            <a:r>
              <a:rPr lang="en-US"/>
              <a:t>     |</a:t>
            </a:r>
            <a:endParaRPr/>
          </a:p>
        </p:txBody>
      </p:sp>
      <p:sp>
        <p:nvSpPr>
          <p:cNvPr id="122" name="Google Shape;122;p3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" name="Google Shape;1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325" y="3258372"/>
            <a:ext cx="3689876" cy="235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 txBox="1"/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Problems being tacked:	</a:t>
            </a:r>
            <a:endParaRPr/>
          </a:p>
        </p:txBody>
      </p:sp>
      <p:sp>
        <p:nvSpPr>
          <p:cNvPr id="129" name="Google Shape;129;p4"/>
          <p:cNvSpPr txBox="1"/>
          <p:nvPr>
            <p:ph idx="1" type="body"/>
          </p:nvPr>
        </p:nvSpPr>
        <p:spPr>
          <a:xfrm>
            <a:off x="277509" y="1462275"/>
            <a:ext cx="7152900" cy="42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Do costing factors like fuel price affect the markdowns offered by the stores?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Does infusing markdowns have an effect on sales?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130" name="Google Shape;130;p4"/>
          <p:cNvSpPr txBox="1"/>
          <p:nvPr>
            <p:ph idx="10" type="dt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5, 2022     </a:t>
            </a:r>
            <a:r>
              <a:rPr lang="en-US"/>
              <a:t>  |</a:t>
            </a:r>
            <a:endParaRPr/>
          </a:p>
        </p:txBody>
      </p:sp>
      <p:sp>
        <p:nvSpPr>
          <p:cNvPr id="131" name="Google Shape;131;p4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/>
          <p:nvPr>
            <p:ph idx="2" type="pic"/>
          </p:nvPr>
        </p:nvSpPr>
        <p:spPr>
          <a:xfrm>
            <a:off x="-11152" y="-7340"/>
            <a:ext cx="9155151" cy="572645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37" name="Google Shape;137;p5"/>
          <p:cNvSpPr txBox="1"/>
          <p:nvPr>
            <p:ph idx="10" type="dt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5, 2022     </a:t>
            </a:r>
            <a:r>
              <a:rPr lang="en-US"/>
              <a:t>     |</a:t>
            </a:r>
            <a:endParaRPr/>
          </a:p>
        </p:txBody>
      </p:sp>
      <p:sp>
        <p:nvSpPr>
          <p:cNvPr id="138" name="Google Shape;138;p5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9" name="Google Shape;13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75" y="3"/>
            <a:ext cx="9144003" cy="572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/>
          <p:nvPr>
            <p:ph idx="2" type="pic"/>
          </p:nvPr>
        </p:nvSpPr>
        <p:spPr>
          <a:xfrm>
            <a:off x="2897109" y="845779"/>
            <a:ext cx="6246892" cy="6012221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45" name="Google Shape;145;p6"/>
          <p:cNvSpPr/>
          <p:nvPr>
            <p:ph idx="3" type="pic"/>
          </p:nvPr>
        </p:nvSpPr>
        <p:spPr>
          <a:xfrm>
            <a:off x="1" y="0"/>
            <a:ext cx="3512247" cy="548888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46" name="Google Shape;146;p6"/>
          <p:cNvSpPr txBox="1"/>
          <p:nvPr>
            <p:ph idx="10" type="dt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5, 2022     </a:t>
            </a:r>
            <a:r>
              <a:rPr lang="en-US"/>
              <a:t>    |</a:t>
            </a:r>
            <a:endParaRPr/>
          </a:p>
        </p:txBody>
      </p:sp>
      <p:sp>
        <p:nvSpPr>
          <p:cNvPr id="147" name="Google Shape;147;p6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8" name="Google Shape;14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550" y="845775"/>
            <a:ext cx="5126451" cy="498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017549" cy="583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/>
          <p:nvPr>
            <p:ph type="ctrTitle"/>
          </p:nvPr>
        </p:nvSpPr>
        <p:spPr>
          <a:xfrm>
            <a:off x="473264" y="719668"/>
            <a:ext cx="8103469" cy="514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5" name="Google Shape;155;p8"/>
          <p:cNvSpPr txBox="1"/>
          <p:nvPr>
            <p:ph idx="10" type="dt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5, 2022</a:t>
            </a:r>
            <a:r>
              <a:rPr lang="en-US"/>
              <a:t>     |</a:t>
            </a:r>
            <a:endParaRPr/>
          </a:p>
        </p:txBody>
      </p:sp>
      <p:sp>
        <p:nvSpPr>
          <p:cNvPr id="156" name="Google Shape;156;p8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7" name="Google Shape;1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86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/>
          <p:nvPr>
            <p:ph idx="2" type="pic"/>
          </p:nvPr>
        </p:nvSpPr>
        <p:spPr>
          <a:xfrm>
            <a:off x="1" y="0"/>
            <a:ext cx="5923198" cy="562785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63" name="Google Shape;163;p7"/>
          <p:cNvSpPr/>
          <p:nvPr>
            <p:ph idx="3" type="pic"/>
          </p:nvPr>
        </p:nvSpPr>
        <p:spPr>
          <a:xfrm>
            <a:off x="4921116" y="0"/>
            <a:ext cx="4222883" cy="290689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64" name="Google Shape;164;p7"/>
          <p:cNvSpPr/>
          <p:nvPr>
            <p:ph idx="4" type="pic"/>
          </p:nvPr>
        </p:nvSpPr>
        <p:spPr>
          <a:xfrm>
            <a:off x="4038093" y="3214455"/>
            <a:ext cx="5105905" cy="364354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65" name="Google Shape;165;p7"/>
          <p:cNvSpPr txBox="1"/>
          <p:nvPr>
            <p:ph idx="10" type="dt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5, 2022     |</a:t>
            </a:r>
            <a:endParaRPr/>
          </a:p>
        </p:txBody>
      </p:sp>
      <p:sp>
        <p:nvSpPr>
          <p:cNvPr id="166" name="Google Shape;166;p7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7" name="Google Shape;16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62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aa4440a733_1_7"/>
          <p:cNvSpPr/>
          <p:nvPr>
            <p:ph idx="2" type="pic"/>
          </p:nvPr>
        </p:nvSpPr>
        <p:spPr>
          <a:xfrm>
            <a:off x="1" y="0"/>
            <a:ext cx="5923200" cy="5628000"/>
          </a:xfrm>
          <a:prstGeom prst="rect">
            <a:avLst/>
          </a:prstGeom>
        </p:spPr>
      </p:sp>
      <p:sp>
        <p:nvSpPr>
          <p:cNvPr id="174" name="Google Shape;174;g1aa4440a733_1_7"/>
          <p:cNvSpPr/>
          <p:nvPr>
            <p:ph idx="3" type="pic"/>
          </p:nvPr>
        </p:nvSpPr>
        <p:spPr>
          <a:xfrm>
            <a:off x="4921116" y="0"/>
            <a:ext cx="4222800" cy="2907000"/>
          </a:xfrm>
          <a:prstGeom prst="rect">
            <a:avLst/>
          </a:prstGeom>
        </p:spPr>
      </p:sp>
      <p:sp>
        <p:nvSpPr>
          <p:cNvPr id="175" name="Google Shape;175;g1aa4440a733_1_7"/>
          <p:cNvSpPr/>
          <p:nvPr>
            <p:ph idx="4" type="pic"/>
          </p:nvPr>
        </p:nvSpPr>
        <p:spPr>
          <a:xfrm>
            <a:off x="4038093" y="3214455"/>
            <a:ext cx="5106000" cy="3643500"/>
          </a:xfrm>
          <a:prstGeom prst="rect">
            <a:avLst/>
          </a:prstGeom>
        </p:spPr>
      </p:sp>
      <p:sp>
        <p:nvSpPr>
          <p:cNvPr id="176" name="Google Shape;176;g1aa4440a733_1_7"/>
          <p:cNvSpPr txBox="1"/>
          <p:nvPr>
            <p:ph idx="12" type="sldNum"/>
          </p:nvPr>
        </p:nvSpPr>
        <p:spPr>
          <a:xfrm>
            <a:off x="8149167" y="6155266"/>
            <a:ext cx="654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7" name="Google Shape;177;g1aa4440a733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950" y="0"/>
            <a:ext cx="9144000" cy="557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2017-11-20T16:23:43Z</dcterms:created>
</cp:coreProperties>
</file>